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4" r:id="rId33"/>
    <p:sldId id="310" r:id="rId34"/>
    <p:sldId id="265" r:id="rId35"/>
    <p:sldId id="339" r:id="rId36"/>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FF0000"/>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varScale="1">
        <p:scale>
          <a:sx n="170" d="100"/>
          <a:sy n="170" d="100"/>
        </p:scale>
        <p:origin x="1446" y="13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83874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5" Type="http://schemas.openxmlformats.org/officeDocument/2006/relationships/image" Target="../media/image84.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r>
              <a:rPr lang="en-US" dirty="0" smtClean="0">
                <a:sym typeface="Wingdings" panose="05000000000000000000" pitchFamily="2" charset="2"/>
              </a:rPr>
              <a:t>”</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endParaRPr lang="en-US" sz="1400" dirty="0" smtClean="0">
              <a:sym typeface="Wingdings" panose="05000000000000000000" pitchFamily="2" charset="2"/>
            </a:endParaRP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a:t>
            </a:r>
            <a:r>
              <a:rPr lang="en-US" dirty="0" smtClean="0">
                <a:sym typeface="Wingdings" panose="05000000000000000000" pitchFamily="2" charset="2"/>
              </a:rPr>
              <a:t>dialog</a:t>
            </a:r>
          </a:p>
          <a:p>
            <a:pPr lvl="1"/>
            <a:r>
              <a:rPr lang="en-US" dirty="0" smtClean="0">
                <a:sym typeface="Wingdings" panose="05000000000000000000" pitchFamily="2" charset="2"/>
              </a:rPr>
              <a:t>Log on to your event and course area with a position</a:t>
            </a:r>
            <a:endParaRPr lang="en-US" dirty="0" smtClean="0">
              <a:sym typeface="Wingdings" panose="05000000000000000000" pitchFamily="2" charset="2"/>
            </a:endParaRP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endParaRPr lang="en-US" dirty="0" smtClean="0">
              <a:sym typeface="Wingdings" panose="05000000000000000000" pitchFamily="2" charset="2"/>
            </a:endParaRP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3695" y="3804622"/>
            <a:ext cx="1071540" cy="1904960"/>
          </a:xfrm>
          <a:prstGeom prst="rect">
            <a:avLst/>
          </a:prstGeom>
        </p:spPr>
      </p:pic>
      <p:sp>
        <p:nvSpPr>
          <p:cNvPr id="34" name="TextBox 33"/>
          <p:cNvSpPr txBox="1"/>
          <p:nvPr/>
        </p:nvSpPr>
        <p:spPr>
          <a:xfrm>
            <a:off x="3885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198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633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089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4909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sp>
        <p:nvSpPr>
          <p:cNvPr id="41" name="Oval 40"/>
          <p:cNvSpPr/>
          <p:nvPr/>
        </p:nvSpPr>
        <p:spPr bwMode="gray">
          <a:xfrm>
            <a:off x="4345577" y="5438524"/>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1415</Words>
  <Application>Microsoft Office PowerPoint</Application>
  <PresentationFormat>On-screen Show (4:3)</PresentationFormat>
  <Paragraphs>339</Paragraphs>
  <Slides>35</Slides>
  <Notes>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Finishing a Race</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417</cp:revision>
  <dcterms:created xsi:type="dcterms:W3CDTF">2013-03-18T12:38:06Z</dcterms:created>
  <dcterms:modified xsi:type="dcterms:W3CDTF">2016-01-27T17:25:24Z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